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Освоил</c:v>
                </c:pt>
                <c:pt idx="1">
                  <c:v>Освоил не до конца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50b9289-37a9-43ec-b671-6481ef3b5ec7}"/>
      </c:ext>
    </c:extLst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90E5E-1D78-4D26-A716-73BD11FD4F22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A7AF2A2-DDD7-4AD5-8329-88DF003B0D69}">
      <dgm:prSet phldrT="[Текст]"/>
      <dgm:spPr/>
      <dgm:t>
        <a:bodyPr/>
        <a:lstStyle/>
        <a:p>
          <a:r>
            <a:rPr lang="ru-RU" dirty="0" smtClean="0"/>
            <a:t>Что я знаю?</a:t>
          </a:r>
          <a:endParaRPr lang="ru-RU" dirty="0"/>
        </a:p>
      </dgm:t>
    </dgm:pt>
    <dgm:pt modelId="{FE2588DA-591B-4074-9F0F-F59673D3F154}" cxnId="{D94D3C02-B9DC-45F1-99F2-0DB7608EB918}" type="parTrans">
      <dgm:prSet/>
      <dgm:spPr/>
      <dgm:t>
        <a:bodyPr/>
        <a:lstStyle/>
        <a:p>
          <a:endParaRPr lang="ru-RU"/>
        </a:p>
      </dgm:t>
    </dgm:pt>
    <dgm:pt modelId="{F099938D-224E-474D-928D-49D86D0056FA}" cxnId="{D94D3C02-B9DC-45F1-99F2-0DB7608EB918}" type="sibTrans">
      <dgm:prSet/>
      <dgm:spPr/>
      <dgm:t>
        <a:bodyPr/>
        <a:lstStyle/>
        <a:p>
          <a:endParaRPr lang="ru-RU"/>
        </a:p>
      </dgm:t>
    </dgm:pt>
    <dgm:pt modelId="{D6FEDFDD-8172-4643-893A-0664E7930019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Есть предметы с которыми нельзя играть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9CA753-0131-4427-8E20-D39725CEB38A}" cxnId="{F5482047-8045-41F9-AF22-0F7FDEB12C67}" type="parTrans">
      <dgm:prSet/>
      <dgm:spPr/>
      <dgm:t>
        <a:bodyPr/>
        <a:lstStyle/>
        <a:p>
          <a:endParaRPr lang="ru-RU"/>
        </a:p>
      </dgm:t>
    </dgm:pt>
    <dgm:pt modelId="{82ABE04B-0615-4613-B948-1DE26C23237A}" cxnId="{F5482047-8045-41F9-AF22-0F7FDEB12C67}" type="sibTrans">
      <dgm:prSet/>
      <dgm:spPr/>
      <dgm:t>
        <a:bodyPr/>
        <a:lstStyle/>
        <a:p>
          <a:endParaRPr lang="ru-RU"/>
        </a:p>
      </dgm:t>
    </dgm:pt>
    <dgm:pt modelId="{B54D6875-2D2B-4CCC-A37B-1B9ED5F50759}">
      <dgm:prSet phldrT="[Текст]"/>
      <dgm:spPr/>
      <dgm:t>
        <a:bodyPr/>
        <a:lstStyle/>
        <a:p>
          <a:r>
            <a:rPr lang="ru-RU" dirty="0" smtClean="0"/>
            <a:t>Что я хочу узнать?</a:t>
          </a:r>
          <a:endParaRPr lang="ru-RU" dirty="0"/>
        </a:p>
      </dgm:t>
    </dgm:pt>
    <dgm:pt modelId="{7157AD7E-4939-48D2-A8AF-3A126492D70D}" cxnId="{C081C41D-8034-4421-A662-9F549E7DE972}" type="parTrans">
      <dgm:prSet/>
      <dgm:spPr/>
      <dgm:t>
        <a:bodyPr/>
        <a:lstStyle/>
        <a:p>
          <a:endParaRPr lang="ru-RU"/>
        </a:p>
      </dgm:t>
    </dgm:pt>
    <dgm:pt modelId="{BD08059B-8E69-4B6D-930C-032982AFF91A}" cxnId="{C081C41D-8034-4421-A662-9F549E7DE972}" type="sibTrans">
      <dgm:prSet/>
      <dgm:spPr/>
      <dgm:t>
        <a:bodyPr/>
        <a:lstStyle/>
        <a:p>
          <a:endParaRPr lang="ru-RU"/>
        </a:p>
      </dgm:t>
    </dgm:pt>
    <dgm:pt modelId="{BD4FBD04-A5CE-41AE-840A-F0364E4884BC}">
      <dgm:prSet phldrT="[Текст]" custT="1"/>
      <dgm:spPr/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4F204-FAAE-41FA-AF99-C0DB87052DC1}" cxnId="{34B4D274-C39F-44BC-9FBE-D7DCF2437D0D}" type="parTrans">
      <dgm:prSet/>
      <dgm:spPr/>
      <dgm:t>
        <a:bodyPr/>
        <a:lstStyle/>
        <a:p>
          <a:endParaRPr lang="ru-RU"/>
        </a:p>
      </dgm:t>
    </dgm:pt>
    <dgm:pt modelId="{E59EED49-BC8E-4752-98CF-E1C2A9876EE4}" cxnId="{34B4D274-C39F-44BC-9FBE-D7DCF2437D0D}" type="sibTrans">
      <dgm:prSet/>
      <dgm:spPr/>
      <dgm:t>
        <a:bodyPr/>
        <a:lstStyle/>
        <a:p>
          <a:endParaRPr lang="ru-RU"/>
        </a:p>
      </dgm:t>
    </dgm:pt>
    <dgm:pt modelId="{DFE15FDA-6A01-4713-B52B-AF258651928B}">
      <dgm:prSet phldrT="[Текст]"/>
      <dgm:spPr/>
      <dgm:t>
        <a:bodyPr/>
        <a:lstStyle/>
        <a:p>
          <a:r>
            <a:rPr lang="ru-RU" dirty="0" smtClean="0"/>
            <a:t>Как узнать?</a:t>
          </a:r>
          <a:endParaRPr lang="ru-RU" dirty="0"/>
        </a:p>
      </dgm:t>
    </dgm:pt>
    <dgm:pt modelId="{4CA99E40-D164-4C47-8581-AFAC07E78B35}" cxnId="{1EFB9C7C-E884-4399-89F2-A561A8F0CB4C}" type="parTrans">
      <dgm:prSet/>
      <dgm:spPr/>
      <dgm:t>
        <a:bodyPr/>
        <a:lstStyle/>
        <a:p>
          <a:endParaRPr lang="ru-RU"/>
        </a:p>
      </dgm:t>
    </dgm:pt>
    <dgm:pt modelId="{081ED5C9-EC52-4671-932B-3D8CD6ECCC6A}" cxnId="{1EFB9C7C-E884-4399-89F2-A561A8F0CB4C}" type="sibTrans">
      <dgm:prSet/>
      <dgm:spPr/>
      <dgm:t>
        <a:bodyPr/>
        <a:lstStyle/>
        <a:p>
          <a:endParaRPr lang="ru-RU"/>
        </a:p>
      </dgm:t>
    </dgm:pt>
    <dgm:pt modelId="{CBA7CA59-2BAD-4789-842A-6F70F6B76262}">
      <dgm:prSet phldrT="[Текст]" custT="1"/>
      <dgm:spPr/>
      <dgm:t>
        <a:bodyPr/>
        <a:lstStyle/>
        <a:p>
          <a:r>
            <a:rPr lang="ru-RU" sz="2000" dirty="0" smtClean="0"/>
            <a:t>Посмотреть в интернете</a:t>
          </a:r>
          <a:endParaRPr lang="ru-RU" sz="2000" dirty="0"/>
        </a:p>
      </dgm:t>
    </dgm:pt>
    <dgm:pt modelId="{D3E161F8-AD8B-4CC5-9633-7FA6EDE5D97C}" cxnId="{53767D16-1EE5-473D-8D9E-86EAC32C75B9}" type="parTrans">
      <dgm:prSet/>
      <dgm:spPr/>
      <dgm:t>
        <a:bodyPr/>
        <a:lstStyle/>
        <a:p>
          <a:endParaRPr lang="ru-RU"/>
        </a:p>
      </dgm:t>
    </dgm:pt>
    <dgm:pt modelId="{6DD50079-C975-42D2-9F59-F0F3D23F1BEE}" cxnId="{53767D16-1EE5-473D-8D9E-86EAC32C75B9}" type="sibTrans">
      <dgm:prSet/>
      <dgm:spPr/>
      <dgm:t>
        <a:bodyPr/>
        <a:lstStyle/>
        <a:p>
          <a:endParaRPr lang="ru-RU"/>
        </a:p>
      </dgm:t>
    </dgm:pt>
    <dgm:pt modelId="{BCE9C060-4BBC-498D-AFE2-A10BB6476280}">
      <dgm:prSet phldrT="[Текст]" custT="1"/>
      <dgm:spPr/>
      <dgm:t>
        <a:bodyPr/>
        <a:lstStyle/>
        <a:p>
          <a:r>
            <a:rPr lang="ru-RU" sz="2000" dirty="0" smtClean="0"/>
            <a:t>Спросить у взрослых</a:t>
          </a:r>
          <a:endParaRPr lang="ru-RU" sz="2000" dirty="0"/>
        </a:p>
      </dgm:t>
    </dgm:pt>
    <dgm:pt modelId="{583DBF0C-11A6-4EA8-94A0-A0B51C47A46B}" cxnId="{6168C3F6-77DC-46A6-8C40-1773CB7A38D6}" type="parTrans">
      <dgm:prSet/>
      <dgm:spPr/>
      <dgm:t>
        <a:bodyPr/>
        <a:lstStyle/>
        <a:p>
          <a:endParaRPr lang="ru-RU"/>
        </a:p>
      </dgm:t>
    </dgm:pt>
    <dgm:pt modelId="{785795CD-74AA-4339-AB4C-A073DE3B0156}" cxnId="{6168C3F6-77DC-46A6-8C40-1773CB7A38D6}" type="sibTrans">
      <dgm:prSet/>
      <dgm:spPr/>
      <dgm:t>
        <a:bodyPr/>
        <a:lstStyle/>
        <a:p>
          <a:endParaRPr lang="ru-RU"/>
        </a:p>
      </dgm:t>
    </dgm:pt>
    <dgm:pt modelId="{67D8AEC5-AC7F-4C9E-A29B-655F437665F7}">
      <dgm:prSet phldrT="[Текст]" custT="1"/>
      <dgm:spPr/>
      <dgm:t>
        <a:bodyPr/>
        <a:lstStyle/>
        <a:p>
          <a:endParaRPr lang="ru-RU" sz="2000" dirty="0"/>
        </a:p>
      </dgm:t>
    </dgm:pt>
    <dgm:pt modelId="{EFC19F51-5532-4237-AC0C-774E47802736}" cxnId="{D50A677F-34C1-407E-8265-D547585891C8}" type="parTrans">
      <dgm:prSet/>
      <dgm:spPr/>
      <dgm:t>
        <a:bodyPr/>
        <a:lstStyle/>
        <a:p>
          <a:endParaRPr lang="ru-RU"/>
        </a:p>
      </dgm:t>
    </dgm:pt>
    <dgm:pt modelId="{2AC63B4E-4235-4E2E-850D-CD06B8D45399}" cxnId="{D50A677F-34C1-407E-8265-D547585891C8}" type="sibTrans">
      <dgm:prSet/>
      <dgm:spPr/>
      <dgm:t>
        <a:bodyPr/>
        <a:lstStyle/>
        <a:p>
          <a:endParaRPr lang="ru-RU"/>
        </a:p>
      </dgm:t>
    </dgm:pt>
    <dgm:pt modelId="{A5E04C0C-DEEB-4C81-8850-8E1A9F1E9B44}">
      <dgm:prSet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Какие предметы могут быть опасными?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09DDA9-9E51-41DF-B66A-DEC8D38C1B1A}" cxnId="{E0F1F284-4007-4A33-8CF5-7C12FA74F4EF}" type="parTrans">
      <dgm:prSet/>
      <dgm:spPr/>
      <dgm:t>
        <a:bodyPr/>
        <a:lstStyle/>
        <a:p>
          <a:endParaRPr lang="ru-RU"/>
        </a:p>
      </dgm:t>
    </dgm:pt>
    <dgm:pt modelId="{B604AAED-CDD1-4B39-A3BB-34092D916F6A}" cxnId="{E0F1F284-4007-4A33-8CF5-7C12FA74F4EF}" type="sibTrans">
      <dgm:prSet/>
      <dgm:spPr/>
      <dgm:t>
        <a:bodyPr/>
        <a:lstStyle/>
        <a:p>
          <a:endParaRPr lang="ru-RU"/>
        </a:p>
      </dgm:t>
    </dgm:pt>
    <dgm:pt modelId="{C1797D4F-1B5B-4FDC-A66E-05976FD141FD}">
      <dgm:prSet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Как следует обращаться с опасными предметами?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E2B44-5CBF-4262-83E3-4776F0F076F3}" cxnId="{FCF2DD69-15F6-4952-996F-159F8DF07776}" type="parTrans">
      <dgm:prSet/>
      <dgm:spPr/>
      <dgm:t>
        <a:bodyPr/>
        <a:lstStyle/>
        <a:p>
          <a:endParaRPr lang="ru-RU"/>
        </a:p>
      </dgm:t>
    </dgm:pt>
    <dgm:pt modelId="{27ECDC91-FB43-4C4A-ACF1-8A0AD2C93F68}" cxnId="{FCF2DD69-15F6-4952-996F-159F8DF07776}" type="sibTrans">
      <dgm:prSet/>
      <dgm:spPr/>
      <dgm:t>
        <a:bodyPr/>
        <a:lstStyle/>
        <a:p>
          <a:endParaRPr lang="ru-RU"/>
        </a:p>
      </dgm:t>
    </dgm:pt>
    <dgm:pt modelId="{E506D01D-5134-428F-9650-ED64291A69FF}">
      <dgm:prSet custT="1"/>
      <dgm:spPr/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BF8286-03C4-45D1-871B-40734A6E652B}" cxnId="{5ADEC1BE-D7E8-4171-A879-6E71547113E9}" type="parTrans">
      <dgm:prSet/>
      <dgm:spPr/>
      <dgm:t>
        <a:bodyPr/>
        <a:lstStyle/>
        <a:p>
          <a:endParaRPr lang="ru-RU"/>
        </a:p>
      </dgm:t>
    </dgm:pt>
    <dgm:pt modelId="{BE2C6273-5153-49D9-9296-ACAF9A80648F}" cxnId="{5ADEC1BE-D7E8-4171-A879-6E71547113E9}" type="sibTrans">
      <dgm:prSet/>
      <dgm:spPr/>
      <dgm:t>
        <a:bodyPr/>
        <a:lstStyle/>
        <a:p>
          <a:endParaRPr lang="ru-RU"/>
        </a:p>
      </dgm:t>
    </dgm:pt>
    <dgm:pt modelId="{CF43FA6A-25E3-4018-BE8E-3A4363851F93}" type="pres">
      <dgm:prSet presAssocID="{C6C90E5E-1D78-4D26-A716-73BD11FD4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EE47C-F083-4354-A6BA-4CD1CE62BB07}" type="pres">
      <dgm:prSet presAssocID="{CA7AF2A2-DDD7-4AD5-8329-88DF003B0D69}" presName="composite" presStyleCnt="0"/>
      <dgm:spPr/>
    </dgm:pt>
    <dgm:pt modelId="{F2A233B1-B5E6-4ECC-BEF8-7D9451AF7C9B}" type="pres">
      <dgm:prSet presAssocID="{CA7AF2A2-DDD7-4AD5-8329-88DF003B0D6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95875-06DA-489F-B7D9-4361A1098778}" type="pres">
      <dgm:prSet presAssocID="{CA7AF2A2-DDD7-4AD5-8329-88DF003B0D6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2D5E0-C76D-453A-9442-9111BD3D255F}" type="pres">
      <dgm:prSet presAssocID="{F099938D-224E-474D-928D-49D86D0056FA}" presName="space" presStyleCnt="0"/>
      <dgm:spPr/>
    </dgm:pt>
    <dgm:pt modelId="{119CD98A-8CEE-4904-8DD3-250F3154EE06}" type="pres">
      <dgm:prSet presAssocID="{B54D6875-2D2B-4CCC-A37B-1B9ED5F50759}" presName="composite" presStyleCnt="0"/>
      <dgm:spPr/>
    </dgm:pt>
    <dgm:pt modelId="{4C265285-2D5E-47A6-A406-5208B8AB5D3D}" type="pres">
      <dgm:prSet presAssocID="{B54D6875-2D2B-4CCC-A37B-1B9ED5F5075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9939B-8115-4E99-B038-0A431D2EBB6D}" type="pres">
      <dgm:prSet presAssocID="{B54D6875-2D2B-4CCC-A37B-1B9ED5F5075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F94DB-9322-4F96-892D-493FD17AB53D}" type="pres">
      <dgm:prSet presAssocID="{BD08059B-8E69-4B6D-930C-032982AFF91A}" presName="space" presStyleCnt="0"/>
      <dgm:spPr/>
    </dgm:pt>
    <dgm:pt modelId="{FD8056EC-30B1-4DE3-B1AE-C1315C213321}" type="pres">
      <dgm:prSet presAssocID="{DFE15FDA-6A01-4713-B52B-AF258651928B}" presName="composite" presStyleCnt="0"/>
      <dgm:spPr/>
    </dgm:pt>
    <dgm:pt modelId="{B3E43528-D694-49AB-A490-4C4623FB35E7}" type="pres">
      <dgm:prSet presAssocID="{DFE15FDA-6A01-4713-B52B-AF258651928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DC4DB-3886-47B9-ABC8-FC75228A2509}" type="pres">
      <dgm:prSet presAssocID="{DFE15FDA-6A01-4713-B52B-AF258651928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4D274-C39F-44BC-9FBE-D7DCF2437D0D}" srcId="{B54D6875-2D2B-4CCC-A37B-1B9ED5F50759}" destId="{BD4FBD04-A5CE-41AE-840A-F0364E4884BC}" srcOrd="0" destOrd="0" parTransId="{2024F204-FAAE-41FA-AF99-C0DB87052DC1}" sibTransId="{E59EED49-BC8E-4752-98CF-E1C2A9876EE4}"/>
    <dgm:cxn modelId="{D94D3C02-B9DC-45F1-99F2-0DB7608EB918}" srcId="{C6C90E5E-1D78-4D26-A716-73BD11FD4F22}" destId="{CA7AF2A2-DDD7-4AD5-8329-88DF003B0D69}" srcOrd="0" destOrd="0" parTransId="{FE2588DA-591B-4074-9F0F-F59673D3F154}" sibTransId="{F099938D-224E-474D-928D-49D86D0056FA}"/>
    <dgm:cxn modelId="{571F0E85-D744-498C-85B4-27B973C72CFC}" type="presOf" srcId="{B54D6875-2D2B-4CCC-A37B-1B9ED5F50759}" destId="{4C265285-2D5E-47A6-A406-5208B8AB5D3D}" srcOrd="0" destOrd="0" presId="urn:microsoft.com/office/officeart/2005/8/layout/hList1"/>
    <dgm:cxn modelId="{70999BD7-423C-49BD-ACFD-776E9B49C940}" type="presOf" srcId="{CA7AF2A2-DDD7-4AD5-8329-88DF003B0D69}" destId="{F2A233B1-B5E6-4ECC-BEF8-7D9451AF7C9B}" srcOrd="0" destOrd="0" presId="urn:microsoft.com/office/officeart/2005/8/layout/hList1"/>
    <dgm:cxn modelId="{53767D16-1EE5-473D-8D9E-86EAC32C75B9}" srcId="{DFE15FDA-6A01-4713-B52B-AF258651928B}" destId="{CBA7CA59-2BAD-4789-842A-6F70F6B76262}" srcOrd="0" destOrd="0" parTransId="{D3E161F8-AD8B-4CC5-9633-7FA6EDE5D97C}" sibTransId="{6DD50079-C975-42D2-9F59-F0F3D23F1BEE}"/>
    <dgm:cxn modelId="{D3F82358-DE7E-4E9F-AB18-6A063D38E33A}" type="presOf" srcId="{E506D01D-5134-428F-9650-ED64291A69FF}" destId="{B859939B-8115-4E99-B038-0A431D2EBB6D}" srcOrd="0" destOrd="3" presId="urn:microsoft.com/office/officeart/2005/8/layout/hList1"/>
    <dgm:cxn modelId="{6168C3F6-77DC-46A6-8C40-1773CB7A38D6}" srcId="{DFE15FDA-6A01-4713-B52B-AF258651928B}" destId="{BCE9C060-4BBC-498D-AFE2-A10BB6476280}" srcOrd="2" destOrd="0" parTransId="{583DBF0C-11A6-4EA8-94A0-A0B51C47A46B}" sibTransId="{785795CD-74AA-4339-AB4C-A073DE3B0156}"/>
    <dgm:cxn modelId="{F5482047-8045-41F9-AF22-0F7FDEB12C67}" srcId="{CA7AF2A2-DDD7-4AD5-8329-88DF003B0D69}" destId="{D6FEDFDD-8172-4643-893A-0664E7930019}" srcOrd="0" destOrd="0" parTransId="{A19CA753-0131-4427-8E20-D39725CEB38A}" sibTransId="{82ABE04B-0615-4613-B948-1DE26C23237A}"/>
    <dgm:cxn modelId="{369CC7B1-A88B-4399-861D-19B22BB0D6BC}" type="presOf" srcId="{CBA7CA59-2BAD-4789-842A-6F70F6B76262}" destId="{E14DC4DB-3886-47B9-ABC8-FC75228A2509}" srcOrd="0" destOrd="0" presId="urn:microsoft.com/office/officeart/2005/8/layout/hList1"/>
    <dgm:cxn modelId="{E57B1EFD-C82D-4A32-BC61-747ADB2201B9}" type="presOf" srcId="{BCE9C060-4BBC-498D-AFE2-A10BB6476280}" destId="{E14DC4DB-3886-47B9-ABC8-FC75228A2509}" srcOrd="0" destOrd="2" presId="urn:microsoft.com/office/officeart/2005/8/layout/hList1"/>
    <dgm:cxn modelId="{5ADEC1BE-D7E8-4171-A879-6E71547113E9}" srcId="{B54D6875-2D2B-4CCC-A37B-1B9ED5F50759}" destId="{E506D01D-5134-428F-9650-ED64291A69FF}" srcOrd="3" destOrd="0" parTransId="{3BBF8286-03C4-45D1-871B-40734A6E652B}" sibTransId="{BE2C6273-5153-49D9-9296-ACAF9A80648F}"/>
    <dgm:cxn modelId="{1EFB9C7C-E884-4399-89F2-A561A8F0CB4C}" srcId="{C6C90E5E-1D78-4D26-A716-73BD11FD4F22}" destId="{DFE15FDA-6A01-4713-B52B-AF258651928B}" srcOrd="2" destOrd="0" parTransId="{4CA99E40-D164-4C47-8581-AFAC07E78B35}" sibTransId="{081ED5C9-EC52-4671-932B-3D8CD6ECCC6A}"/>
    <dgm:cxn modelId="{D50A677F-34C1-407E-8265-D547585891C8}" srcId="{DFE15FDA-6A01-4713-B52B-AF258651928B}" destId="{67D8AEC5-AC7F-4C9E-A29B-655F437665F7}" srcOrd="1" destOrd="0" parTransId="{EFC19F51-5532-4237-AC0C-774E47802736}" sibTransId="{2AC63B4E-4235-4E2E-850D-CD06B8D45399}"/>
    <dgm:cxn modelId="{3F8414A6-C8D0-414E-8879-00AE37613467}" type="presOf" srcId="{DFE15FDA-6A01-4713-B52B-AF258651928B}" destId="{B3E43528-D694-49AB-A490-4C4623FB35E7}" srcOrd="0" destOrd="0" presId="urn:microsoft.com/office/officeart/2005/8/layout/hList1"/>
    <dgm:cxn modelId="{E2340B0B-8FDF-4219-B7CF-E5BD55F31388}" type="presOf" srcId="{67D8AEC5-AC7F-4C9E-A29B-655F437665F7}" destId="{E14DC4DB-3886-47B9-ABC8-FC75228A2509}" srcOrd="0" destOrd="1" presId="urn:microsoft.com/office/officeart/2005/8/layout/hList1"/>
    <dgm:cxn modelId="{E0F1F284-4007-4A33-8CF5-7C12FA74F4EF}" srcId="{B54D6875-2D2B-4CCC-A37B-1B9ED5F50759}" destId="{A5E04C0C-DEEB-4C81-8850-8E1A9F1E9B44}" srcOrd="1" destOrd="0" parTransId="{7909DDA9-9E51-41DF-B66A-DEC8D38C1B1A}" sibTransId="{B604AAED-CDD1-4B39-A3BB-34092D916F6A}"/>
    <dgm:cxn modelId="{F80FC5C3-45E9-426F-9C80-3D4B358CECA7}" type="presOf" srcId="{D6FEDFDD-8172-4643-893A-0664E7930019}" destId="{80F95875-06DA-489F-B7D9-4361A1098778}" srcOrd="0" destOrd="0" presId="urn:microsoft.com/office/officeart/2005/8/layout/hList1"/>
    <dgm:cxn modelId="{C3D4AADB-7FC7-4DF4-8A30-854FA97163B2}" type="presOf" srcId="{BD4FBD04-A5CE-41AE-840A-F0364E4884BC}" destId="{B859939B-8115-4E99-B038-0A431D2EBB6D}" srcOrd="0" destOrd="0" presId="urn:microsoft.com/office/officeart/2005/8/layout/hList1"/>
    <dgm:cxn modelId="{FCF2DD69-15F6-4952-996F-159F8DF07776}" srcId="{B54D6875-2D2B-4CCC-A37B-1B9ED5F50759}" destId="{C1797D4F-1B5B-4FDC-A66E-05976FD141FD}" srcOrd="2" destOrd="0" parTransId="{641E2B44-5CBF-4262-83E3-4776F0F076F3}" sibTransId="{27ECDC91-FB43-4C4A-ACF1-8A0AD2C93F68}"/>
    <dgm:cxn modelId="{C081C41D-8034-4421-A662-9F549E7DE972}" srcId="{C6C90E5E-1D78-4D26-A716-73BD11FD4F22}" destId="{B54D6875-2D2B-4CCC-A37B-1B9ED5F50759}" srcOrd="1" destOrd="0" parTransId="{7157AD7E-4939-48D2-A8AF-3A126492D70D}" sibTransId="{BD08059B-8E69-4B6D-930C-032982AFF91A}"/>
    <dgm:cxn modelId="{88C782F6-ACF0-490A-B56D-54702A885F45}" type="presOf" srcId="{C6C90E5E-1D78-4D26-A716-73BD11FD4F22}" destId="{CF43FA6A-25E3-4018-BE8E-3A4363851F93}" srcOrd="0" destOrd="0" presId="urn:microsoft.com/office/officeart/2005/8/layout/hList1"/>
    <dgm:cxn modelId="{F08FF548-3B4F-4B6E-B6E6-51EB83E2305F}" type="presOf" srcId="{C1797D4F-1B5B-4FDC-A66E-05976FD141FD}" destId="{B859939B-8115-4E99-B038-0A431D2EBB6D}" srcOrd="0" destOrd="2" presId="urn:microsoft.com/office/officeart/2005/8/layout/hList1"/>
    <dgm:cxn modelId="{449D15D7-E1D7-48E7-B83A-78288E9EEC7C}" type="presOf" srcId="{A5E04C0C-DEEB-4C81-8850-8E1A9F1E9B44}" destId="{B859939B-8115-4E99-B038-0A431D2EBB6D}" srcOrd="0" destOrd="1" presId="urn:microsoft.com/office/officeart/2005/8/layout/hList1"/>
    <dgm:cxn modelId="{79FB8687-5909-449A-8B51-6A58C067E92E}" type="presParOf" srcId="{CF43FA6A-25E3-4018-BE8E-3A4363851F93}" destId="{7E1EE47C-F083-4354-A6BA-4CD1CE62BB07}" srcOrd="0" destOrd="0" presId="urn:microsoft.com/office/officeart/2005/8/layout/hList1"/>
    <dgm:cxn modelId="{13D720CA-2747-48F2-A76C-C468F877B03F}" type="presParOf" srcId="{7E1EE47C-F083-4354-A6BA-4CD1CE62BB07}" destId="{F2A233B1-B5E6-4ECC-BEF8-7D9451AF7C9B}" srcOrd="0" destOrd="0" presId="urn:microsoft.com/office/officeart/2005/8/layout/hList1"/>
    <dgm:cxn modelId="{7BBDA459-7466-43C2-9120-1EB2F4C3E8AE}" type="presParOf" srcId="{7E1EE47C-F083-4354-A6BA-4CD1CE62BB07}" destId="{80F95875-06DA-489F-B7D9-4361A1098778}" srcOrd="1" destOrd="0" presId="urn:microsoft.com/office/officeart/2005/8/layout/hList1"/>
    <dgm:cxn modelId="{1C3413E2-11FB-4537-AB6F-225D2153E55D}" type="presParOf" srcId="{CF43FA6A-25E3-4018-BE8E-3A4363851F93}" destId="{FA32D5E0-C76D-453A-9442-9111BD3D255F}" srcOrd="1" destOrd="0" presId="urn:microsoft.com/office/officeart/2005/8/layout/hList1"/>
    <dgm:cxn modelId="{4AA6CA49-63E5-4870-8361-B2AB469C5AFF}" type="presParOf" srcId="{CF43FA6A-25E3-4018-BE8E-3A4363851F93}" destId="{119CD98A-8CEE-4904-8DD3-250F3154EE06}" srcOrd="2" destOrd="0" presId="urn:microsoft.com/office/officeart/2005/8/layout/hList1"/>
    <dgm:cxn modelId="{24BB582E-6F8E-4E46-AAAB-74B33E210FD7}" type="presParOf" srcId="{119CD98A-8CEE-4904-8DD3-250F3154EE06}" destId="{4C265285-2D5E-47A6-A406-5208B8AB5D3D}" srcOrd="0" destOrd="0" presId="urn:microsoft.com/office/officeart/2005/8/layout/hList1"/>
    <dgm:cxn modelId="{57BDB527-CC85-4693-8ADB-4CF20B528C42}" type="presParOf" srcId="{119CD98A-8CEE-4904-8DD3-250F3154EE06}" destId="{B859939B-8115-4E99-B038-0A431D2EBB6D}" srcOrd="1" destOrd="0" presId="urn:microsoft.com/office/officeart/2005/8/layout/hList1"/>
    <dgm:cxn modelId="{88DE7755-785A-4151-A639-E1474EB53958}" type="presParOf" srcId="{CF43FA6A-25E3-4018-BE8E-3A4363851F93}" destId="{E6DF94DB-9322-4F96-892D-493FD17AB53D}" srcOrd="3" destOrd="0" presId="urn:microsoft.com/office/officeart/2005/8/layout/hList1"/>
    <dgm:cxn modelId="{7E575A21-EE47-4BA1-9AA7-29D480E38B2A}" type="presParOf" srcId="{CF43FA6A-25E3-4018-BE8E-3A4363851F93}" destId="{FD8056EC-30B1-4DE3-B1AE-C1315C213321}" srcOrd="4" destOrd="0" presId="urn:microsoft.com/office/officeart/2005/8/layout/hList1"/>
    <dgm:cxn modelId="{6A1BAA02-51F9-4A86-8A28-DBB9CD634A6A}" type="presParOf" srcId="{FD8056EC-30B1-4DE3-B1AE-C1315C213321}" destId="{B3E43528-D694-49AB-A490-4C4623FB35E7}" srcOrd="0" destOrd="0" presId="urn:microsoft.com/office/officeart/2005/8/layout/hList1"/>
    <dgm:cxn modelId="{5A545F23-797A-4ACE-82E6-558BA6AF3ECC}" type="presParOf" srcId="{FD8056EC-30B1-4DE3-B1AE-C1315C213321}" destId="{E14DC4DB-3886-47B9-ABC8-FC75228A25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233B1-B5E6-4ECC-BEF8-7D9451AF7C9B}">
      <dsp:nvSpPr>
        <dsp:cNvPr id="0" name=""/>
        <dsp:cNvSpPr/>
      </dsp:nvSpPr>
      <dsp:spPr>
        <a:xfrm>
          <a:off x="2777" y="835779"/>
          <a:ext cx="2707761" cy="10831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Что я знаю?</a:t>
          </a:r>
          <a:endParaRPr lang="ru-RU" sz="3100" kern="1200" dirty="0"/>
        </a:p>
      </dsp:txBody>
      <dsp:txXfrm>
        <a:off x="2777" y="835779"/>
        <a:ext cx="2707761" cy="1083104"/>
      </dsp:txXfrm>
    </dsp:sp>
    <dsp:sp modelId="{80F95875-06DA-489F-B7D9-4361A1098778}">
      <dsp:nvSpPr>
        <dsp:cNvPr id="0" name=""/>
        <dsp:cNvSpPr/>
      </dsp:nvSpPr>
      <dsp:spPr>
        <a:xfrm>
          <a:off x="2777" y="1918884"/>
          <a:ext cx="2707761" cy="280813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Есть предметы с которыми нельзя играть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7" y="1918884"/>
        <a:ext cx="2707761" cy="2808135"/>
      </dsp:txXfrm>
    </dsp:sp>
    <dsp:sp modelId="{4C265285-2D5E-47A6-A406-5208B8AB5D3D}">
      <dsp:nvSpPr>
        <dsp:cNvPr id="0" name=""/>
        <dsp:cNvSpPr/>
      </dsp:nvSpPr>
      <dsp:spPr>
        <a:xfrm>
          <a:off x="3089625" y="835779"/>
          <a:ext cx="2707761" cy="1083104"/>
        </a:xfrm>
        <a:prstGeom prst="rect">
          <a:avLst/>
        </a:prstGeom>
        <a:solidFill>
          <a:schemeClr val="accent3">
            <a:hueOff val="-124399"/>
            <a:satOff val="-12116"/>
            <a:lumOff val="4020"/>
            <a:alphaOff val="0"/>
          </a:schemeClr>
        </a:solidFill>
        <a:ln w="15875" cap="rnd" cmpd="sng" algn="ctr">
          <a:solidFill>
            <a:schemeClr val="accent3">
              <a:hueOff val="-124399"/>
              <a:satOff val="-12116"/>
              <a:lumOff val="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Что я хочу узнать?</a:t>
          </a:r>
          <a:endParaRPr lang="ru-RU" sz="3100" kern="1200" dirty="0"/>
        </a:p>
      </dsp:txBody>
      <dsp:txXfrm>
        <a:off x="3089625" y="835779"/>
        <a:ext cx="2707761" cy="1083104"/>
      </dsp:txXfrm>
    </dsp:sp>
    <dsp:sp modelId="{B859939B-8115-4E99-B038-0A431D2EBB6D}">
      <dsp:nvSpPr>
        <dsp:cNvPr id="0" name=""/>
        <dsp:cNvSpPr/>
      </dsp:nvSpPr>
      <dsp:spPr>
        <a:xfrm>
          <a:off x="3089625" y="1918884"/>
          <a:ext cx="2707761" cy="2808135"/>
        </a:xfrm>
        <a:prstGeom prst="rect">
          <a:avLst/>
        </a:prstGeom>
        <a:solidFill>
          <a:schemeClr val="accent3">
            <a:tint val="40000"/>
            <a:alpha val="90000"/>
            <a:hueOff val="22551"/>
            <a:satOff val="-7666"/>
            <a:lumOff val="354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22551"/>
              <a:satOff val="-7666"/>
              <a:lumOff val="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Какие предметы могут быть опасными?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Как следует обращаться с опасными предметами?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9625" y="1918884"/>
        <a:ext cx="2707761" cy="2808135"/>
      </dsp:txXfrm>
    </dsp:sp>
    <dsp:sp modelId="{B3E43528-D694-49AB-A490-4C4623FB35E7}">
      <dsp:nvSpPr>
        <dsp:cNvPr id="0" name=""/>
        <dsp:cNvSpPr/>
      </dsp:nvSpPr>
      <dsp:spPr>
        <a:xfrm>
          <a:off x="6176473" y="835779"/>
          <a:ext cx="2707761" cy="1083104"/>
        </a:xfrm>
        <a:prstGeom prst="rect">
          <a:avLst/>
        </a:prstGeom>
        <a:solidFill>
          <a:schemeClr val="accent3">
            <a:hueOff val="-248797"/>
            <a:satOff val="-24232"/>
            <a:lumOff val="8039"/>
            <a:alphaOff val="0"/>
          </a:schemeClr>
        </a:solidFill>
        <a:ln w="15875" cap="rnd" cmpd="sng" algn="ctr">
          <a:solidFill>
            <a:schemeClr val="accent3">
              <a:hueOff val="-248797"/>
              <a:satOff val="-24232"/>
              <a:lumOff val="8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Как узнать?</a:t>
          </a:r>
          <a:endParaRPr lang="ru-RU" sz="3100" kern="1200" dirty="0"/>
        </a:p>
      </dsp:txBody>
      <dsp:txXfrm>
        <a:off x="6176473" y="835779"/>
        <a:ext cx="2707761" cy="1083104"/>
      </dsp:txXfrm>
    </dsp:sp>
    <dsp:sp modelId="{E14DC4DB-3886-47B9-ABC8-FC75228A2509}">
      <dsp:nvSpPr>
        <dsp:cNvPr id="0" name=""/>
        <dsp:cNvSpPr/>
      </dsp:nvSpPr>
      <dsp:spPr>
        <a:xfrm>
          <a:off x="6176473" y="1918884"/>
          <a:ext cx="2707761" cy="2808135"/>
        </a:xfrm>
        <a:prstGeom prst="rect">
          <a:avLst/>
        </a:prstGeom>
        <a:solidFill>
          <a:schemeClr val="accent3">
            <a:tint val="40000"/>
            <a:alpha val="90000"/>
            <a:hueOff val="45102"/>
            <a:satOff val="-15331"/>
            <a:lumOff val="708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45102"/>
              <a:satOff val="-15331"/>
              <a:lumOff val="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Посмотреть в интернете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Спросить у взрослых</a:t>
          </a:r>
          <a:endParaRPr lang="ru-RU" sz="2000" kern="1200" dirty="0"/>
        </a:p>
      </dsp:txBody>
      <dsp:txXfrm>
        <a:off x="6176473" y="1918884"/>
        <a:ext cx="2707761" cy="2808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2.xml"/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1859" y="2447960"/>
            <a:ext cx="5657814" cy="1828801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Какие предметы могут быть опасными?</a:t>
            </a:r>
            <a:endParaRPr lang="ru-RU" sz="4800" dirty="0"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0960" y="4394405"/>
            <a:ext cx="2796280" cy="1049867"/>
          </a:xfrm>
        </p:spPr>
        <p:txBody>
          <a:bodyPr>
            <a:normAutofit fontScale="90000" lnSpcReduction="10000"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Старшая группа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Подготовила: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Быкова Е.В.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6000" b="94333" l="5778" r="91556">
                        <a14:foregroundMark x1="30000" y1="51500" x2="30000" y2="51500"/>
                        <a14:foregroundMark x1="32222" y1="52333" x2="32222" y2="52333"/>
                        <a14:foregroundMark x1="18556" y1="47833" x2="18556" y2="47833"/>
                        <a14:foregroundMark x1="20222" y1="73833" x2="20222" y2="73833"/>
                        <a14:foregroundMark x1="15556" y1="75167" x2="15556" y2="75167"/>
                        <a14:foregroundMark x1="12889" y1="77667" x2="12889" y2="77667"/>
                        <a14:foregroundMark x1="41222" y1="33167" x2="41222" y2="33167"/>
                        <a14:foregroundMark x1="15778" y1="36333" x2="15778" y2="36333"/>
                        <a14:foregroundMark x1="18111" y1="53000" x2="18111" y2="53000"/>
                        <a14:foregroundMark x1="76556" y1="32167" x2="76556" y2="32167"/>
                        <a14:foregroundMark x1="72556" y1="26500" x2="72556" y2="26500"/>
                        <a14:foregroundMark x1="70889" y1="36667" x2="70889" y2="36667"/>
                        <a14:foregroundMark x1="74333" y1="40833" x2="74333" y2="40833"/>
                        <a14:foregroundMark x1="57778" y1="33833" x2="57778" y2="33833"/>
                        <a14:foregroundMark x1="49556" y1="52167" x2="49556" y2="52167"/>
                        <a14:foregroundMark x1="48222" y1="48667" x2="48222" y2="48667"/>
                        <a14:foregroundMark x1="61889" y1="62000" x2="61889" y2="62000"/>
                        <a14:foregroundMark x1="61889" y1="67333" x2="61889" y2="67333"/>
                        <a14:foregroundMark x1="62444" y1="75167" x2="62444" y2="75167"/>
                        <a14:foregroundMark x1="63222" y1="79167" x2="63222" y2="79167"/>
                        <a14:foregroundMark x1="67000" y1="77667" x2="67000" y2="77667"/>
                        <a14:foregroundMark x1="58000" y1="72667" x2="58000" y2="72667"/>
                        <a14:foregroundMark x1="67000" y1="71833" x2="67000" y2="71833"/>
                        <a14:foregroundMark x1="58111" y1="75500" x2="58111" y2="75500"/>
                        <a14:foregroundMark x1="56444" y1="77167" x2="56444" y2="77167"/>
                        <a14:foregroundMark x1="55667" y1="75000" x2="55667" y2="75000"/>
                        <a14:foregroundMark x1="43667" y1="80500" x2="43667" y2="80500"/>
                        <a14:foregroundMark x1="47222" y1="80833" x2="47222" y2="80833"/>
                        <a14:foregroundMark x1="46667" y1="73500" x2="46667" y2="73500"/>
                        <a14:foregroundMark x1="37667" y1="74667" x2="37667" y2="74667"/>
                        <a14:foregroundMark x1="38222" y1="72333" x2="38222" y2="72333"/>
                      </a14:backgroundRemoval>
                    </a14:imgEffect>
                  </a14:imgLayer>
                </a14:imgProps>
              </a:ext>
            </a:extLst>
          </a:blip>
          <a:srcRect t="15412"/>
          <a:stretch>
            <a:fillRect/>
          </a:stretch>
        </p:blipFill>
        <p:spPr>
          <a:xfrm>
            <a:off x="561862" y="1746341"/>
            <a:ext cx="5731361" cy="32320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231" y="204395"/>
            <a:ext cx="6788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315" y="2667896"/>
            <a:ext cx="81005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подборе и изготовлении материалов по теме 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(иллюстрации, медиа файлы, пособия, литературу);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Оформление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информационного стенда по теме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«Безопасность дома»; «Опасные предметы вокруг нас»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915" y="0"/>
            <a:ext cx="10090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endParaRPr lang="ru-RU" sz="48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</a:t>
            </a:r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активности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87756" y="2623769"/>
          <a:ext cx="8128000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игры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книги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рисования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Литературный</a:t>
                      </a:r>
                      <a:endParaRPr lang="ru-RU" sz="2000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Предложить детям поиграть в дидактическую игру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«Опасные предметы»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Предложить детям рассмотреть картинки с изображением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разных ситуаций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Предложить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детям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Предложить детям посмотреть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мультфильм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«Уроки безопасности от тетушки Совы»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518" y="118334"/>
            <a:ext cx="11697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этап. </a:t>
            </a:r>
            <a:endParaRPr lang="ru-RU" sz="48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</a:t>
            </a:r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презентации </a:t>
            </a:r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7888" y="2280621"/>
            <a:ext cx="6465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проекта</a:t>
            </a:r>
            <a:endParaRPr lang="ru-RU" sz="2000" u="sng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Лэпбука «Опасно-безопасно»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u="sng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презентации</a:t>
            </a:r>
            <a:endParaRPr lang="ru-RU" sz="2000" u="sng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Презентация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Лэпбука в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группах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для родителей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Рассказ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проделанной работе;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8334"/>
            <a:ext cx="10865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знаний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опасных предметах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57630" y="2426658"/>
          <a:ext cx="5115316" cy="371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369" y="322729"/>
            <a:ext cx="10875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7746" y="172123"/>
            <a:ext cx="748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Типология проекта 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3952" y="2237591"/>
            <a:ext cx="57230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доминирующему методу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:нормативный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характеру участия: детско – взрослый 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количеству участников :групповой.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продолжительности :краткосрочный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6675" y="225911"/>
            <a:ext cx="1106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Ведущая образовательная область и область интеграции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5012" y="2743199"/>
            <a:ext cx="8089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Ведущая образовательная деятельность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Познавательное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коммуникативное;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интеграции: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Речевое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развитие;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Познавательное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развитие;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Художественно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эстетическое.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1229" y="258184"/>
            <a:ext cx="7799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 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527" y="2130014"/>
            <a:ext cx="72506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Выяснить какие предметы могут быть опасными, а какие нет посредством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Лэпбука «Опасно-безопасно»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Познакомиться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опасными предметами (спички, утюг, ножи, ножницы, иголки, таблетки, стекло)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Исследовать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образом предметы могу навредить человеку, и как этого избежать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Сравнить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выявить различия между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опасными игрушками и безопасными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Лэпбук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«Опасно-безопасно»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0627" y="225910"/>
            <a:ext cx="7799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hlinkClick r:id="rId1" action="ppaction://hlinksldjump"/>
          </p:cNvPr>
          <p:cNvSpPr/>
          <p:nvPr/>
        </p:nvSpPr>
        <p:spPr>
          <a:xfrm>
            <a:off x="494851" y="1559858"/>
            <a:ext cx="3367144" cy="16566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532" y="2572792"/>
            <a:ext cx="3511600" cy="1798476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132" y="4209748"/>
            <a:ext cx="3511600" cy="179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171" y="2034254"/>
            <a:ext cx="281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3261" y="3216536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этап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8348" y="4668982"/>
            <a:ext cx="234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619" y="139849"/>
            <a:ext cx="897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 этап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770" y="935916"/>
            <a:ext cx="11564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предметно пространственной </a:t>
            </a:r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525" y="2882093"/>
            <a:ext cx="13016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Развивающая </a:t>
            </a:r>
            <a:r>
              <a:rPr lang="ru-RU" sz="2000" b="1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среда: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 пространственная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Видеофильм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«Опасные предметы»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«Опасные и безопасные предметы»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изображением различных ситуаций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Заготовки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создания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Лэпбука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мультфильма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«Уроки безопасности от тетушки Совы»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«Опасные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предметы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дома»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7591" y="150606"/>
            <a:ext cx="749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этап.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трех вопросов.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687755" y="1203761"/>
          <a:ext cx="8887012" cy="556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126" y="118334"/>
            <a:ext cx="10693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проблемной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1073" y="2205318"/>
            <a:ext cx="7261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7435" y="2334409"/>
            <a:ext cx="8509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гости к детям пришел зайчик с просьбой помочь ему разобраться почему одни предметы считаются опасными, и с ними играть нельзя, а другие наоборот.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60" b="97553" l="1340" r="96396">
                        <a14:foregroundMark x1="28686" y1="43340" x2="28686" y2="43340"/>
                        <a14:foregroundMark x1="39321" y1="44000" x2="39321" y2="44000"/>
                        <a14:foregroundMark x1="41168" y1="15213" x2="41168" y2="15213"/>
                        <a14:foregroundMark x1="60173" y1="10915" x2="60173" y2="10915"/>
                        <a14:foregroundMark x1="21269" y1="43340" x2="21269" y2="43340"/>
                        <a14:foregroundMark x1="33780" y1="50936" x2="33780" y2="50936"/>
                        <a14:foregroundMark x1="40244" y1="51277" x2="40244" y2="51277"/>
                        <a14:foregroundMark x1="49062" y1="41340" x2="49062" y2="41340"/>
                        <a14:foregroundMark x1="28210" y1="36723" x2="28210" y2="367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4217" y="2958466"/>
            <a:ext cx="2322663" cy="32518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372" y="204396"/>
            <a:ext cx="1039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этап. Работа с детьми.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59397" y="1304335"/>
          <a:ext cx="10520979" cy="533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6993"/>
                <a:gridCol w="3506993"/>
                <a:gridCol w="350699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организации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мероприятия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мероприятия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НОД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окружающему миру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«Опасные предметы вокруг нас»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Познакомиться с опасными предметами (спички, утюг, ножи, ножницы, иголки, таблетки, стекло)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Исследовательская мастерская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«Безопасность превыше всего!»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Исследовать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каким образом предметы могу навредить человеку, и как этого избежать</a:t>
                      </a:r>
                      <a:endParaRPr lang="ru-RU" sz="2000" baseline="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Исследовательская мастерская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«Опасные и безопасные предметы»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Сравнить и выявить различия между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опасными и безопасными игрушками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Творческая мастерская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«Опасно-безопасно»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Создать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Лэпбук «Опасно-безопасно»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ланец">
  <a:themeElements>
    <a:clrScheme name="Другая 3">
      <a:dk1>
        <a:srgbClr val="FF7C80"/>
      </a:dk1>
      <a:lt1>
        <a:sysClr val="window" lastClr="FFFFFF"/>
      </a:lt1>
      <a:dk2>
        <a:srgbClr val="CA9C82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0</TotalTime>
  <Words>2917</Words>
  <Application>WPS Presentation</Application>
  <PresentationFormat>Широкоэкранный</PresentationFormat>
  <Paragraphs>149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Trebuchet MS</vt:lpstr>
      <vt:lpstr>Wingdings 2</vt:lpstr>
      <vt:lpstr>Calisto MT</vt:lpstr>
      <vt:lpstr>Segoe Print</vt:lpstr>
      <vt:lpstr>Microsoft YaHei</vt:lpstr>
      <vt:lpstr>Arial Unicode MS</vt:lpstr>
      <vt:lpstr>Calibri</vt:lpstr>
      <vt:lpstr>Сланец</vt:lpstr>
      <vt:lpstr>Какие предметы могут быть опасными?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Телефоны</dc:title>
  <dc:creator>User</dc:creator>
  <cp:lastModifiedBy>User</cp:lastModifiedBy>
  <cp:revision>38</cp:revision>
  <dcterms:created xsi:type="dcterms:W3CDTF">2024-03-17T15:25:00Z</dcterms:created>
  <dcterms:modified xsi:type="dcterms:W3CDTF">2025-04-14T21:27:43Z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3EEB9AE04EAC45069F929873C018E4F1_12</vt:lpwstr>
  </property>
  <property fmtid="{D5CDD505-2E9C-101B-9397-08002B2CF9AE}" pid="3" name="KSOProductBuildVer">
    <vt:lpwstr>1049-12.2.0.20782</vt:lpwstr>
  </property>
</Properties>
</file>