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Лист1!$A$2:$A$5</c:f>
              <c:strCache>
                <c:ptCount val="2"/>
                <c:pt idx="0">
                  <c:v>Освоил</c:v>
                </c:pt>
                <c:pt idx="1">
                  <c:v>Освоил не до конца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65b1e94-6467-4946-80ed-4b9dca097086}"/>
      </c:ext>
    </c:extLst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90E5E-1D78-4D26-A716-73BD11FD4F22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A7AF2A2-DDD7-4AD5-8329-88DF003B0D69}">
      <dgm:prSet phldrT="[Текст]"/>
      <dgm:spPr/>
      <dgm:t>
        <a:bodyPr/>
        <a:lstStyle/>
        <a:p>
          <a:r>
            <a:rPr lang="ru-RU" dirty="0" smtClean="0"/>
            <a:t>Что я знаю?</a:t>
          </a:r>
          <a:endParaRPr lang="ru-RU" dirty="0"/>
        </a:p>
      </dgm:t>
    </dgm:pt>
    <dgm:pt modelId="{FE2588DA-591B-4074-9F0F-F59673D3F154}" cxnId="{D94D3C02-B9DC-45F1-99F2-0DB7608EB918}" type="parTrans">
      <dgm:prSet/>
      <dgm:spPr/>
      <dgm:t>
        <a:bodyPr/>
        <a:lstStyle/>
        <a:p>
          <a:endParaRPr lang="ru-RU"/>
        </a:p>
      </dgm:t>
    </dgm:pt>
    <dgm:pt modelId="{F099938D-224E-474D-928D-49D86D0056FA}" cxnId="{D94D3C02-B9DC-45F1-99F2-0DB7608EB918}" type="sibTrans">
      <dgm:prSet/>
      <dgm:spPr/>
      <dgm:t>
        <a:bodyPr/>
        <a:lstStyle/>
        <a:p>
          <a:endParaRPr lang="ru-RU"/>
        </a:p>
      </dgm:t>
    </dgm:pt>
    <dgm:pt modelId="{D6FEDFDD-8172-4643-893A-0664E7930019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По телефону можно звонить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9CA753-0131-4427-8E20-D39725CEB38A}" cxnId="{F5482047-8045-41F9-AF22-0F7FDEB12C67}" type="parTrans">
      <dgm:prSet/>
      <dgm:spPr/>
      <dgm:t>
        <a:bodyPr/>
        <a:lstStyle/>
        <a:p>
          <a:endParaRPr lang="ru-RU"/>
        </a:p>
      </dgm:t>
    </dgm:pt>
    <dgm:pt modelId="{82ABE04B-0615-4613-B948-1DE26C23237A}" cxnId="{F5482047-8045-41F9-AF22-0F7FDEB12C67}" type="sibTrans">
      <dgm:prSet/>
      <dgm:spPr/>
      <dgm:t>
        <a:bodyPr/>
        <a:lstStyle/>
        <a:p>
          <a:endParaRPr lang="ru-RU"/>
        </a:p>
      </dgm:t>
    </dgm:pt>
    <dgm:pt modelId="{198DDD93-DC9A-4D97-9D3F-C733A6482FD0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Телефоны бывают разные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CE0555-DCFA-43A4-A15A-017AF9179384}" cxnId="{4CC2AF67-C2B8-4E10-94F5-C183DA7E4A43}" type="parTrans">
      <dgm:prSet/>
      <dgm:spPr/>
      <dgm:t>
        <a:bodyPr/>
        <a:lstStyle/>
        <a:p>
          <a:endParaRPr lang="ru-RU"/>
        </a:p>
      </dgm:t>
    </dgm:pt>
    <dgm:pt modelId="{F0DE5C90-565B-448F-B02D-849965E03DCF}" cxnId="{4CC2AF67-C2B8-4E10-94F5-C183DA7E4A43}" type="sibTrans">
      <dgm:prSet/>
      <dgm:spPr/>
      <dgm:t>
        <a:bodyPr/>
        <a:lstStyle/>
        <a:p>
          <a:endParaRPr lang="ru-RU"/>
        </a:p>
      </dgm:t>
    </dgm:pt>
    <dgm:pt modelId="{B54D6875-2D2B-4CCC-A37B-1B9ED5F50759}">
      <dgm:prSet phldrT="[Текст]"/>
      <dgm:spPr/>
      <dgm:t>
        <a:bodyPr/>
        <a:lstStyle/>
        <a:p>
          <a:r>
            <a:rPr lang="ru-RU" dirty="0" smtClean="0"/>
            <a:t>Что я хочу узнать?</a:t>
          </a:r>
          <a:endParaRPr lang="ru-RU" dirty="0"/>
        </a:p>
      </dgm:t>
    </dgm:pt>
    <dgm:pt modelId="{7157AD7E-4939-48D2-A8AF-3A126492D70D}" cxnId="{C081C41D-8034-4421-A662-9F549E7DE972}" type="parTrans">
      <dgm:prSet/>
      <dgm:spPr/>
      <dgm:t>
        <a:bodyPr/>
        <a:lstStyle/>
        <a:p>
          <a:endParaRPr lang="ru-RU"/>
        </a:p>
      </dgm:t>
    </dgm:pt>
    <dgm:pt modelId="{BD08059B-8E69-4B6D-930C-032982AFF91A}" cxnId="{C081C41D-8034-4421-A662-9F549E7DE972}" type="sibTrans">
      <dgm:prSet/>
      <dgm:spPr/>
      <dgm:t>
        <a:bodyPr/>
        <a:lstStyle/>
        <a:p>
          <a:endParaRPr lang="ru-RU"/>
        </a:p>
      </dgm:t>
    </dgm:pt>
    <dgm:pt modelId="{BD4FBD04-A5CE-41AE-840A-F0364E4884BC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Кто создал первый телефон?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4F204-FAAE-41FA-AF99-C0DB87052DC1}" cxnId="{34B4D274-C39F-44BC-9FBE-D7DCF2437D0D}" type="parTrans">
      <dgm:prSet/>
      <dgm:spPr/>
      <dgm:t>
        <a:bodyPr/>
        <a:lstStyle/>
        <a:p>
          <a:endParaRPr lang="ru-RU"/>
        </a:p>
      </dgm:t>
    </dgm:pt>
    <dgm:pt modelId="{E59EED49-BC8E-4752-98CF-E1C2A9876EE4}" cxnId="{34B4D274-C39F-44BC-9FBE-D7DCF2437D0D}" type="sibTrans">
      <dgm:prSet/>
      <dgm:spPr/>
      <dgm:t>
        <a:bodyPr/>
        <a:lstStyle/>
        <a:p>
          <a:endParaRPr lang="ru-RU"/>
        </a:p>
      </dgm:t>
    </dgm:pt>
    <dgm:pt modelId="{2A380065-90A3-4D70-B0BC-8C6E78BD273D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Какие были первые телефоны?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21DB6-E38B-440E-84DC-B76C80AC8D98}" cxnId="{0D2AB4D5-C41D-412F-A1CF-76848F352550}" type="parTrans">
      <dgm:prSet/>
      <dgm:spPr/>
      <dgm:t>
        <a:bodyPr/>
        <a:lstStyle/>
        <a:p>
          <a:endParaRPr lang="ru-RU"/>
        </a:p>
      </dgm:t>
    </dgm:pt>
    <dgm:pt modelId="{B2D830AB-E612-4D61-B844-F112AC1E8603}" cxnId="{0D2AB4D5-C41D-412F-A1CF-76848F352550}" type="sibTrans">
      <dgm:prSet/>
      <dgm:spPr/>
      <dgm:t>
        <a:bodyPr/>
        <a:lstStyle/>
        <a:p>
          <a:endParaRPr lang="ru-RU"/>
        </a:p>
      </dgm:t>
    </dgm:pt>
    <dgm:pt modelId="{DFE15FDA-6A01-4713-B52B-AF258651928B}">
      <dgm:prSet phldrT="[Текст]"/>
      <dgm:spPr/>
      <dgm:t>
        <a:bodyPr/>
        <a:lstStyle/>
        <a:p>
          <a:r>
            <a:rPr lang="ru-RU" dirty="0" smtClean="0"/>
            <a:t>Как узнать?</a:t>
          </a:r>
          <a:endParaRPr lang="ru-RU" dirty="0"/>
        </a:p>
      </dgm:t>
    </dgm:pt>
    <dgm:pt modelId="{4CA99E40-D164-4C47-8581-AFAC07E78B35}" cxnId="{1EFB9C7C-E884-4399-89F2-A561A8F0CB4C}" type="parTrans">
      <dgm:prSet/>
      <dgm:spPr/>
      <dgm:t>
        <a:bodyPr/>
        <a:lstStyle/>
        <a:p>
          <a:endParaRPr lang="ru-RU"/>
        </a:p>
      </dgm:t>
    </dgm:pt>
    <dgm:pt modelId="{081ED5C9-EC52-4671-932B-3D8CD6ECCC6A}" cxnId="{1EFB9C7C-E884-4399-89F2-A561A8F0CB4C}" type="sibTrans">
      <dgm:prSet/>
      <dgm:spPr/>
      <dgm:t>
        <a:bodyPr/>
        <a:lstStyle/>
        <a:p>
          <a:endParaRPr lang="ru-RU"/>
        </a:p>
      </dgm:t>
    </dgm:pt>
    <dgm:pt modelId="{CBA7CA59-2BAD-4789-842A-6F70F6B76262}">
      <dgm:prSet phldrT="[Текст]" custT="1"/>
      <dgm:spPr/>
      <dgm:t>
        <a:bodyPr/>
        <a:lstStyle/>
        <a:p>
          <a:r>
            <a:rPr lang="ru-RU" sz="2000" dirty="0" smtClean="0"/>
            <a:t>Посмотреть в интернете</a:t>
          </a:r>
          <a:endParaRPr lang="ru-RU" sz="2000" dirty="0"/>
        </a:p>
      </dgm:t>
    </dgm:pt>
    <dgm:pt modelId="{D3E161F8-AD8B-4CC5-9633-7FA6EDE5D97C}" cxnId="{53767D16-1EE5-473D-8D9E-86EAC32C75B9}" type="parTrans">
      <dgm:prSet/>
      <dgm:spPr/>
      <dgm:t>
        <a:bodyPr/>
        <a:lstStyle/>
        <a:p>
          <a:endParaRPr lang="ru-RU"/>
        </a:p>
      </dgm:t>
    </dgm:pt>
    <dgm:pt modelId="{6DD50079-C975-42D2-9F59-F0F3D23F1BEE}" cxnId="{53767D16-1EE5-473D-8D9E-86EAC32C75B9}" type="sibTrans">
      <dgm:prSet/>
      <dgm:spPr/>
      <dgm:t>
        <a:bodyPr/>
        <a:lstStyle/>
        <a:p>
          <a:endParaRPr lang="ru-RU"/>
        </a:p>
      </dgm:t>
    </dgm:pt>
    <dgm:pt modelId="{BCE9C060-4BBC-498D-AFE2-A10BB6476280}">
      <dgm:prSet phldrT="[Текст]" custT="1"/>
      <dgm:spPr/>
      <dgm:t>
        <a:bodyPr/>
        <a:lstStyle/>
        <a:p>
          <a:r>
            <a:rPr lang="ru-RU" sz="2000" dirty="0" smtClean="0"/>
            <a:t>Спросить у взрослых</a:t>
          </a:r>
          <a:endParaRPr lang="ru-RU" sz="2000" dirty="0"/>
        </a:p>
      </dgm:t>
    </dgm:pt>
    <dgm:pt modelId="{583DBF0C-11A6-4EA8-94A0-A0B51C47A46B}" cxnId="{6168C3F6-77DC-46A6-8C40-1773CB7A38D6}" type="parTrans">
      <dgm:prSet/>
      <dgm:spPr/>
      <dgm:t>
        <a:bodyPr/>
        <a:lstStyle/>
        <a:p>
          <a:endParaRPr lang="ru-RU"/>
        </a:p>
      </dgm:t>
    </dgm:pt>
    <dgm:pt modelId="{785795CD-74AA-4339-AB4C-A073DE3B0156}" cxnId="{6168C3F6-77DC-46A6-8C40-1773CB7A38D6}" type="sibTrans">
      <dgm:prSet/>
      <dgm:spPr/>
      <dgm:t>
        <a:bodyPr/>
        <a:lstStyle/>
        <a:p>
          <a:endParaRPr lang="ru-RU"/>
        </a:p>
      </dgm:t>
    </dgm:pt>
    <dgm:pt modelId="{3CB9BB48-06F6-4EAF-AE91-B76B2FB0BF17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Когда был создан первый телефон?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CAD8C2-EB49-4B46-B091-10155CF7D643}" cxnId="{B5B1FA31-C546-40EB-92C4-7A2E1FF4216F}" type="parTrans">
      <dgm:prSet/>
      <dgm:spPr/>
      <dgm:t>
        <a:bodyPr/>
        <a:lstStyle/>
        <a:p>
          <a:endParaRPr lang="ru-RU"/>
        </a:p>
      </dgm:t>
    </dgm:pt>
    <dgm:pt modelId="{FE67891D-3533-47B1-812E-AA989ED3D102}" cxnId="{B5B1FA31-C546-40EB-92C4-7A2E1FF4216F}" type="sibTrans">
      <dgm:prSet/>
      <dgm:spPr/>
      <dgm:t>
        <a:bodyPr/>
        <a:lstStyle/>
        <a:p>
          <a:endParaRPr lang="ru-RU"/>
        </a:p>
      </dgm:t>
    </dgm:pt>
    <dgm:pt modelId="{67D8AEC5-AC7F-4C9E-A29B-655F437665F7}">
      <dgm:prSet phldrT="[Текст]" custT="1"/>
      <dgm:spPr/>
      <dgm:t>
        <a:bodyPr/>
        <a:lstStyle/>
        <a:p>
          <a:endParaRPr lang="ru-RU" sz="2000" dirty="0"/>
        </a:p>
      </dgm:t>
    </dgm:pt>
    <dgm:pt modelId="{EFC19F51-5532-4237-AC0C-774E47802736}" cxnId="{D50A677F-34C1-407E-8265-D547585891C8}" type="parTrans">
      <dgm:prSet/>
      <dgm:spPr/>
      <dgm:t>
        <a:bodyPr/>
        <a:lstStyle/>
        <a:p>
          <a:endParaRPr lang="ru-RU"/>
        </a:p>
      </dgm:t>
    </dgm:pt>
    <dgm:pt modelId="{2AC63B4E-4235-4E2E-850D-CD06B8D45399}" cxnId="{D50A677F-34C1-407E-8265-D547585891C8}" type="sibTrans">
      <dgm:prSet/>
      <dgm:spPr/>
      <dgm:t>
        <a:bodyPr/>
        <a:lstStyle/>
        <a:p>
          <a:endParaRPr lang="ru-RU"/>
        </a:p>
      </dgm:t>
    </dgm:pt>
    <dgm:pt modelId="{CF43FA6A-25E3-4018-BE8E-3A4363851F93}" type="pres">
      <dgm:prSet presAssocID="{C6C90E5E-1D78-4D26-A716-73BD11FD4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EE47C-F083-4354-A6BA-4CD1CE62BB07}" type="pres">
      <dgm:prSet presAssocID="{CA7AF2A2-DDD7-4AD5-8329-88DF003B0D69}" presName="composite" presStyleCnt="0"/>
      <dgm:spPr/>
    </dgm:pt>
    <dgm:pt modelId="{F2A233B1-B5E6-4ECC-BEF8-7D9451AF7C9B}" type="pres">
      <dgm:prSet presAssocID="{CA7AF2A2-DDD7-4AD5-8329-88DF003B0D6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95875-06DA-489F-B7D9-4361A1098778}" type="pres">
      <dgm:prSet presAssocID="{CA7AF2A2-DDD7-4AD5-8329-88DF003B0D6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2D5E0-C76D-453A-9442-9111BD3D255F}" type="pres">
      <dgm:prSet presAssocID="{F099938D-224E-474D-928D-49D86D0056FA}" presName="space" presStyleCnt="0"/>
      <dgm:spPr/>
    </dgm:pt>
    <dgm:pt modelId="{119CD98A-8CEE-4904-8DD3-250F3154EE06}" type="pres">
      <dgm:prSet presAssocID="{B54D6875-2D2B-4CCC-A37B-1B9ED5F50759}" presName="composite" presStyleCnt="0"/>
      <dgm:spPr/>
    </dgm:pt>
    <dgm:pt modelId="{4C265285-2D5E-47A6-A406-5208B8AB5D3D}" type="pres">
      <dgm:prSet presAssocID="{B54D6875-2D2B-4CCC-A37B-1B9ED5F5075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9939B-8115-4E99-B038-0A431D2EBB6D}" type="pres">
      <dgm:prSet presAssocID="{B54D6875-2D2B-4CCC-A37B-1B9ED5F5075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F94DB-9322-4F96-892D-493FD17AB53D}" type="pres">
      <dgm:prSet presAssocID="{BD08059B-8E69-4B6D-930C-032982AFF91A}" presName="space" presStyleCnt="0"/>
      <dgm:spPr/>
    </dgm:pt>
    <dgm:pt modelId="{FD8056EC-30B1-4DE3-B1AE-C1315C213321}" type="pres">
      <dgm:prSet presAssocID="{DFE15FDA-6A01-4713-B52B-AF258651928B}" presName="composite" presStyleCnt="0"/>
      <dgm:spPr/>
    </dgm:pt>
    <dgm:pt modelId="{B3E43528-D694-49AB-A490-4C4623FB35E7}" type="pres">
      <dgm:prSet presAssocID="{DFE15FDA-6A01-4713-B52B-AF258651928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DC4DB-3886-47B9-ABC8-FC75228A2509}" type="pres">
      <dgm:prSet presAssocID="{DFE15FDA-6A01-4713-B52B-AF258651928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D424D7-7E8C-4BEA-A164-4F6E08184E57}" type="presOf" srcId="{3CB9BB48-06F6-4EAF-AE91-B76B2FB0BF17}" destId="{B859939B-8115-4E99-B038-0A431D2EBB6D}" srcOrd="0" destOrd="2" presId="urn:microsoft.com/office/officeart/2005/8/layout/hList1"/>
    <dgm:cxn modelId="{34B4D274-C39F-44BC-9FBE-D7DCF2437D0D}" srcId="{B54D6875-2D2B-4CCC-A37B-1B9ED5F50759}" destId="{BD4FBD04-A5CE-41AE-840A-F0364E4884BC}" srcOrd="0" destOrd="0" parTransId="{2024F204-FAAE-41FA-AF99-C0DB87052DC1}" sibTransId="{E59EED49-BC8E-4752-98CF-E1C2A9876EE4}"/>
    <dgm:cxn modelId="{D94D3C02-B9DC-45F1-99F2-0DB7608EB918}" srcId="{C6C90E5E-1D78-4D26-A716-73BD11FD4F22}" destId="{CA7AF2A2-DDD7-4AD5-8329-88DF003B0D69}" srcOrd="0" destOrd="0" parTransId="{FE2588DA-591B-4074-9F0F-F59673D3F154}" sibTransId="{F099938D-224E-474D-928D-49D86D0056FA}"/>
    <dgm:cxn modelId="{0D2AB4D5-C41D-412F-A1CF-76848F352550}" srcId="{B54D6875-2D2B-4CCC-A37B-1B9ED5F50759}" destId="{2A380065-90A3-4D70-B0BC-8C6E78BD273D}" srcOrd="1" destOrd="0" parTransId="{08221DB6-E38B-440E-84DC-B76C80AC8D98}" sibTransId="{B2D830AB-E612-4D61-B844-F112AC1E8603}"/>
    <dgm:cxn modelId="{571F0E85-D744-498C-85B4-27B973C72CFC}" type="presOf" srcId="{B54D6875-2D2B-4CCC-A37B-1B9ED5F50759}" destId="{4C265285-2D5E-47A6-A406-5208B8AB5D3D}" srcOrd="0" destOrd="0" presId="urn:microsoft.com/office/officeart/2005/8/layout/hList1"/>
    <dgm:cxn modelId="{4CC2AF67-C2B8-4E10-94F5-C183DA7E4A43}" srcId="{CA7AF2A2-DDD7-4AD5-8329-88DF003B0D69}" destId="{198DDD93-DC9A-4D97-9D3F-C733A6482FD0}" srcOrd="1" destOrd="0" parTransId="{D2CE0555-DCFA-43A4-A15A-017AF9179384}" sibTransId="{F0DE5C90-565B-448F-B02D-849965E03DCF}"/>
    <dgm:cxn modelId="{70999BD7-423C-49BD-ACFD-776E9B49C940}" type="presOf" srcId="{CA7AF2A2-DDD7-4AD5-8329-88DF003B0D69}" destId="{F2A233B1-B5E6-4ECC-BEF8-7D9451AF7C9B}" srcOrd="0" destOrd="0" presId="urn:microsoft.com/office/officeart/2005/8/layout/hList1"/>
    <dgm:cxn modelId="{53767D16-1EE5-473D-8D9E-86EAC32C75B9}" srcId="{DFE15FDA-6A01-4713-B52B-AF258651928B}" destId="{CBA7CA59-2BAD-4789-842A-6F70F6B76262}" srcOrd="0" destOrd="0" parTransId="{D3E161F8-AD8B-4CC5-9633-7FA6EDE5D97C}" sibTransId="{6DD50079-C975-42D2-9F59-F0F3D23F1BEE}"/>
    <dgm:cxn modelId="{6168C3F6-77DC-46A6-8C40-1773CB7A38D6}" srcId="{DFE15FDA-6A01-4713-B52B-AF258651928B}" destId="{BCE9C060-4BBC-498D-AFE2-A10BB6476280}" srcOrd="2" destOrd="0" parTransId="{583DBF0C-11A6-4EA8-94A0-A0B51C47A46B}" sibTransId="{785795CD-74AA-4339-AB4C-A073DE3B0156}"/>
    <dgm:cxn modelId="{F5482047-8045-41F9-AF22-0F7FDEB12C67}" srcId="{CA7AF2A2-DDD7-4AD5-8329-88DF003B0D69}" destId="{D6FEDFDD-8172-4643-893A-0664E7930019}" srcOrd="0" destOrd="0" parTransId="{A19CA753-0131-4427-8E20-D39725CEB38A}" sibTransId="{82ABE04B-0615-4613-B948-1DE26C23237A}"/>
    <dgm:cxn modelId="{B5B1FA31-C546-40EB-92C4-7A2E1FF4216F}" srcId="{B54D6875-2D2B-4CCC-A37B-1B9ED5F50759}" destId="{3CB9BB48-06F6-4EAF-AE91-B76B2FB0BF17}" srcOrd="2" destOrd="0" parTransId="{9CCAD8C2-EB49-4B46-B091-10155CF7D643}" sibTransId="{FE67891D-3533-47B1-812E-AA989ED3D102}"/>
    <dgm:cxn modelId="{369CC7B1-A88B-4399-861D-19B22BB0D6BC}" type="presOf" srcId="{CBA7CA59-2BAD-4789-842A-6F70F6B76262}" destId="{E14DC4DB-3886-47B9-ABC8-FC75228A2509}" srcOrd="0" destOrd="0" presId="urn:microsoft.com/office/officeart/2005/8/layout/hList1"/>
    <dgm:cxn modelId="{E57B1EFD-C82D-4A32-BC61-747ADB2201B9}" type="presOf" srcId="{BCE9C060-4BBC-498D-AFE2-A10BB6476280}" destId="{E14DC4DB-3886-47B9-ABC8-FC75228A2509}" srcOrd="0" destOrd="2" presId="urn:microsoft.com/office/officeart/2005/8/layout/hList1"/>
    <dgm:cxn modelId="{ACE5496A-7CC1-4623-97B1-FE9575136E73}" type="presOf" srcId="{198DDD93-DC9A-4D97-9D3F-C733A6482FD0}" destId="{80F95875-06DA-489F-B7D9-4361A1098778}" srcOrd="0" destOrd="1" presId="urn:microsoft.com/office/officeart/2005/8/layout/hList1"/>
    <dgm:cxn modelId="{1EFB9C7C-E884-4399-89F2-A561A8F0CB4C}" srcId="{C6C90E5E-1D78-4D26-A716-73BD11FD4F22}" destId="{DFE15FDA-6A01-4713-B52B-AF258651928B}" srcOrd="2" destOrd="0" parTransId="{4CA99E40-D164-4C47-8581-AFAC07E78B35}" sibTransId="{081ED5C9-EC52-4671-932B-3D8CD6ECCC6A}"/>
    <dgm:cxn modelId="{D50A677F-34C1-407E-8265-D547585891C8}" srcId="{DFE15FDA-6A01-4713-B52B-AF258651928B}" destId="{67D8AEC5-AC7F-4C9E-A29B-655F437665F7}" srcOrd="1" destOrd="0" parTransId="{EFC19F51-5532-4237-AC0C-774E47802736}" sibTransId="{2AC63B4E-4235-4E2E-850D-CD06B8D45399}"/>
    <dgm:cxn modelId="{3F8414A6-C8D0-414E-8879-00AE37613467}" type="presOf" srcId="{DFE15FDA-6A01-4713-B52B-AF258651928B}" destId="{B3E43528-D694-49AB-A490-4C4623FB35E7}" srcOrd="0" destOrd="0" presId="urn:microsoft.com/office/officeart/2005/8/layout/hList1"/>
    <dgm:cxn modelId="{E2340B0B-8FDF-4219-B7CF-E5BD55F31388}" type="presOf" srcId="{67D8AEC5-AC7F-4C9E-A29B-655F437665F7}" destId="{E14DC4DB-3886-47B9-ABC8-FC75228A2509}" srcOrd="0" destOrd="1" presId="urn:microsoft.com/office/officeart/2005/8/layout/hList1"/>
    <dgm:cxn modelId="{F80FC5C3-45E9-426F-9C80-3D4B358CECA7}" type="presOf" srcId="{D6FEDFDD-8172-4643-893A-0664E7930019}" destId="{80F95875-06DA-489F-B7D9-4361A1098778}" srcOrd="0" destOrd="0" presId="urn:microsoft.com/office/officeart/2005/8/layout/hList1"/>
    <dgm:cxn modelId="{C3D4AADB-7FC7-4DF4-8A30-854FA97163B2}" type="presOf" srcId="{BD4FBD04-A5CE-41AE-840A-F0364E4884BC}" destId="{B859939B-8115-4E99-B038-0A431D2EBB6D}" srcOrd="0" destOrd="0" presId="urn:microsoft.com/office/officeart/2005/8/layout/hList1"/>
    <dgm:cxn modelId="{5669C8B8-7267-4296-A52E-0A8C276F7BC7}" type="presOf" srcId="{2A380065-90A3-4D70-B0BC-8C6E78BD273D}" destId="{B859939B-8115-4E99-B038-0A431D2EBB6D}" srcOrd="0" destOrd="1" presId="urn:microsoft.com/office/officeart/2005/8/layout/hList1"/>
    <dgm:cxn modelId="{C081C41D-8034-4421-A662-9F549E7DE972}" srcId="{C6C90E5E-1D78-4D26-A716-73BD11FD4F22}" destId="{B54D6875-2D2B-4CCC-A37B-1B9ED5F50759}" srcOrd="1" destOrd="0" parTransId="{7157AD7E-4939-48D2-A8AF-3A126492D70D}" sibTransId="{BD08059B-8E69-4B6D-930C-032982AFF91A}"/>
    <dgm:cxn modelId="{88C782F6-ACF0-490A-B56D-54702A885F45}" type="presOf" srcId="{C6C90E5E-1D78-4D26-A716-73BD11FD4F22}" destId="{CF43FA6A-25E3-4018-BE8E-3A4363851F93}" srcOrd="0" destOrd="0" presId="urn:microsoft.com/office/officeart/2005/8/layout/hList1"/>
    <dgm:cxn modelId="{79FB8687-5909-449A-8B51-6A58C067E92E}" type="presParOf" srcId="{CF43FA6A-25E3-4018-BE8E-3A4363851F93}" destId="{7E1EE47C-F083-4354-A6BA-4CD1CE62BB07}" srcOrd="0" destOrd="0" presId="urn:microsoft.com/office/officeart/2005/8/layout/hList1"/>
    <dgm:cxn modelId="{13D720CA-2747-48F2-A76C-C468F877B03F}" type="presParOf" srcId="{7E1EE47C-F083-4354-A6BA-4CD1CE62BB07}" destId="{F2A233B1-B5E6-4ECC-BEF8-7D9451AF7C9B}" srcOrd="0" destOrd="0" presId="urn:microsoft.com/office/officeart/2005/8/layout/hList1"/>
    <dgm:cxn modelId="{7BBDA459-7466-43C2-9120-1EB2F4C3E8AE}" type="presParOf" srcId="{7E1EE47C-F083-4354-A6BA-4CD1CE62BB07}" destId="{80F95875-06DA-489F-B7D9-4361A1098778}" srcOrd="1" destOrd="0" presId="urn:microsoft.com/office/officeart/2005/8/layout/hList1"/>
    <dgm:cxn modelId="{1C3413E2-11FB-4537-AB6F-225D2153E55D}" type="presParOf" srcId="{CF43FA6A-25E3-4018-BE8E-3A4363851F93}" destId="{FA32D5E0-C76D-453A-9442-9111BD3D255F}" srcOrd="1" destOrd="0" presId="urn:microsoft.com/office/officeart/2005/8/layout/hList1"/>
    <dgm:cxn modelId="{4AA6CA49-63E5-4870-8361-B2AB469C5AFF}" type="presParOf" srcId="{CF43FA6A-25E3-4018-BE8E-3A4363851F93}" destId="{119CD98A-8CEE-4904-8DD3-250F3154EE06}" srcOrd="2" destOrd="0" presId="urn:microsoft.com/office/officeart/2005/8/layout/hList1"/>
    <dgm:cxn modelId="{24BB582E-6F8E-4E46-AAAB-74B33E210FD7}" type="presParOf" srcId="{119CD98A-8CEE-4904-8DD3-250F3154EE06}" destId="{4C265285-2D5E-47A6-A406-5208B8AB5D3D}" srcOrd="0" destOrd="0" presId="urn:microsoft.com/office/officeart/2005/8/layout/hList1"/>
    <dgm:cxn modelId="{57BDB527-CC85-4693-8ADB-4CF20B528C42}" type="presParOf" srcId="{119CD98A-8CEE-4904-8DD3-250F3154EE06}" destId="{B859939B-8115-4E99-B038-0A431D2EBB6D}" srcOrd="1" destOrd="0" presId="urn:microsoft.com/office/officeart/2005/8/layout/hList1"/>
    <dgm:cxn modelId="{88DE7755-785A-4151-A639-E1474EB53958}" type="presParOf" srcId="{CF43FA6A-25E3-4018-BE8E-3A4363851F93}" destId="{E6DF94DB-9322-4F96-892D-493FD17AB53D}" srcOrd="3" destOrd="0" presId="urn:microsoft.com/office/officeart/2005/8/layout/hList1"/>
    <dgm:cxn modelId="{7E575A21-EE47-4BA1-9AA7-29D480E38B2A}" type="presParOf" srcId="{CF43FA6A-25E3-4018-BE8E-3A4363851F93}" destId="{FD8056EC-30B1-4DE3-B1AE-C1315C213321}" srcOrd="4" destOrd="0" presId="urn:microsoft.com/office/officeart/2005/8/layout/hList1"/>
    <dgm:cxn modelId="{6A1BAA02-51F9-4A86-8A28-DBB9CD634A6A}" type="presParOf" srcId="{FD8056EC-30B1-4DE3-B1AE-C1315C213321}" destId="{B3E43528-D694-49AB-A490-4C4623FB35E7}" srcOrd="0" destOrd="0" presId="urn:microsoft.com/office/officeart/2005/8/layout/hList1"/>
    <dgm:cxn modelId="{5A545F23-797A-4ACE-82E6-558BA6AF3ECC}" type="presParOf" srcId="{FD8056EC-30B1-4DE3-B1AE-C1315C213321}" destId="{E14DC4DB-3886-47B9-ABC8-FC75228A25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887012" cy="5562799"/>
        <a:chOff x="0" y="0"/>
        <a:chExt cx="8887012" cy="5562799"/>
      </a:xfrm>
    </dsp:grpSpPr>
    <dsp:sp modelId="{F2A233B1-B5E6-4ECC-BEF8-7D9451AF7C9B}">
      <dsp:nvSpPr>
        <dsp:cNvPr id="3" name="Прямоугольник 2"/>
        <dsp:cNvSpPr/>
      </dsp:nvSpPr>
      <dsp:spPr bwMode="white">
        <a:xfrm>
          <a:off x="0" y="1156435"/>
          <a:ext cx="2709455" cy="1052195"/>
        </a:xfrm>
        <a:prstGeom prst="rect">
          <a:avLst/>
        </a:prstGeom>
      </dsp:spPr>
      <dsp:style>
        <a:lnRef idx="2">
          <a:schemeClr val="accent3">
            <a:hueOff val="0"/>
            <a:satOff val="0"/>
            <a:lumOff val="0"/>
            <a:alpha val="100000"/>
          </a:schemeClr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0" tIns="101600" rIns="177800" bIns="10160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Что я знаю?</a:t>
          </a:r>
          <a:endParaRPr lang="ru-RU" dirty="0"/>
        </a:p>
      </dsp:txBody>
      <dsp:txXfrm>
        <a:off x="0" y="1156435"/>
        <a:ext cx="2709455" cy="1052195"/>
      </dsp:txXfrm>
    </dsp:sp>
    <dsp:sp modelId="{80F95875-06DA-489F-B7D9-4361A1098778}">
      <dsp:nvSpPr>
        <dsp:cNvPr id="4" name="Прямоугольник 3"/>
        <dsp:cNvSpPr/>
      </dsp:nvSpPr>
      <dsp:spPr bwMode="white">
        <a:xfrm>
          <a:off x="0" y="2208630"/>
          <a:ext cx="2709455" cy="2197735"/>
        </a:xfrm>
        <a:prstGeom prst="rect">
          <a:avLst/>
        </a:prstGeom>
      </dsp:spPr>
      <dsp:style>
        <a:lnRef idx="2">
          <a:schemeClr val="accent3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3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06680" tIns="106680" rIns="142240" bIns="160020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По телефону можно звонить</a:t>
          </a:r>
          <a:endParaRPr lang="ru-RU" sz="2000" dirty="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Телефоны бывают разные</a:t>
          </a:r>
          <a:endParaRPr lang="ru-RU" sz="2000" dirty="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08630"/>
        <a:ext cx="2709455" cy="2197735"/>
      </dsp:txXfrm>
    </dsp:sp>
    <dsp:sp modelId="{4C265285-2D5E-47A6-A406-5208B8AB5D3D}">
      <dsp:nvSpPr>
        <dsp:cNvPr id="5" name="Прямоугольник 4"/>
        <dsp:cNvSpPr/>
      </dsp:nvSpPr>
      <dsp:spPr bwMode="white">
        <a:xfrm>
          <a:off x="3088779" y="1156435"/>
          <a:ext cx="2709455" cy="1052195"/>
        </a:xfrm>
        <a:prstGeom prst="rect">
          <a:avLst/>
        </a:prstGeom>
      </dsp:spPr>
      <dsp:style>
        <a:lnRef idx="2">
          <a:schemeClr val="accent3">
            <a:hueOff val="-120000"/>
            <a:satOff val="-12156"/>
            <a:lumOff val="4118"/>
            <a:alpha val="100000"/>
          </a:schemeClr>
        </a:lnRef>
        <a:fillRef idx="1">
          <a:schemeClr val="accent3">
            <a:hueOff val="-120000"/>
            <a:satOff val="-12156"/>
            <a:lumOff val="411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0" tIns="101600" rIns="177800" bIns="10160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Что я хочу узнать?</a:t>
          </a:r>
          <a:endParaRPr lang="ru-RU" dirty="0"/>
        </a:p>
      </dsp:txBody>
      <dsp:txXfrm>
        <a:off x="3088779" y="1156435"/>
        <a:ext cx="2709455" cy="1052195"/>
      </dsp:txXfrm>
    </dsp:sp>
    <dsp:sp modelId="{B859939B-8115-4E99-B038-0A431D2EBB6D}">
      <dsp:nvSpPr>
        <dsp:cNvPr id="6" name="Прямоугольник 5"/>
        <dsp:cNvSpPr/>
      </dsp:nvSpPr>
      <dsp:spPr bwMode="white">
        <a:xfrm>
          <a:off x="3088779" y="2208630"/>
          <a:ext cx="2709455" cy="2197735"/>
        </a:xfrm>
        <a:prstGeom prst="rect">
          <a:avLst/>
        </a:prstGeom>
      </dsp:spPr>
      <dsp:style>
        <a:lnRef idx="2">
          <a:schemeClr val="accent3">
            <a:tint val="40000"/>
            <a:alpha val="90000"/>
            <a:hueOff val="30000"/>
            <a:satOff val="-7646"/>
            <a:lumOff val="392"/>
            <a:alpha val="90196"/>
          </a:schemeClr>
        </a:lnRef>
        <a:fillRef idx="1">
          <a:schemeClr val="accent3">
            <a:tint val="40000"/>
            <a:alpha val="90000"/>
            <a:hueOff val="30000"/>
            <a:satOff val="-7646"/>
            <a:lumOff val="392"/>
            <a:alpha val="90196"/>
          </a:schemeClr>
        </a:fillRef>
        <a:effectRef idx="0">
          <a:scrgbClr r="0" g="0" b="0"/>
        </a:effectRef>
        <a:fontRef idx="minor"/>
      </dsp:style>
      <dsp:txBody>
        <a:bodyPr lIns="106680" tIns="106680" rIns="142240" bIns="160020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Кто создал первый телефон?</a:t>
          </a:r>
          <a:endParaRPr lang="ru-RU" sz="2000" dirty="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Какие были первые телефоны?</a:t>
          </a:r>
          <a:endParaRPr lang="ru-RU" sz="2000" dirty="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Когда был создан первый телефон?</a:t>
          </a:r>
          <a:endParaRPr lang="ru-RU" sz="2000" dirty="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8779" y="2208630"/>
        <a:ext cx="2709455" cy="2197735"/>
      </dsp:txXfrm>
    </dsp:sp>
    <dsp:sp modelId="{B3E43528-D694-49AB-A490-4C4623FB35E7}">
      <dsp:nvSpPr>
        <dsp:cNvPr id="7" name="Прямоугольник 6"/>
        <dsp:cNvSpPr/>
      </dsp:nvSpPr>
      <dsp:spPr bwMode="white">
        <a:xfrm>
          <a:off x="6177557" y="1156435"/>
          <a:ext cx="2709455" cy="1052195"/>
        </a:xfrm>
        <a:prstGeom prst="rect">
          <a:avLst/>
        </a:prstGeom>
      </dsp:spPr>
      <dsp:style>
        <a:lnRef idx="2">
          <a:schemeClr val="accent3">
            <a:hueOff val="-240000"/>
            <a:satOff val="-24313"/>
            <a:lumOff val="8235"/>
            <a:alpha val="100000"/>
          </a:schemeClr>
        </a:lnRef>
        <a:fillRef idx="1">
          <a:schemeClr val="accent3">
            <a:hueOff val="-240000"/>
            <a:satOff val="-24313"/>
            <a:lumOff val="823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0" tIns="101600" rIns="177800" bIns="10160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Как узнать?</a:t>
          </a:r>
          <a:endParaRPr lang="ru-RU" dirty="0"/>
        </a:p>
      </dsp:txBody>
      <dsp:txXfrm>
        <a:off x="6177557" y="1156435"/>
        <a:ext cx="2709455" cy="1052195"/>
      </dsp:txXfrm>
    </dsp:sp>
    <dsp:sp modelId="{E14DC4DB-3886-47B9-ABC8-FC75228A2509}">
      <dsp:nvSpPr>
        <dsp:cNvPr id="8" name="Прямоугольник 7"/>
        <dsp:cNvSpPr/>
      </dsp:nvSpPr>
      <dsp:spPr bwMode="white">
        <a:xfrm>
          <a:off x="6177557" y="2208630"/>
          <a:ext cx="2709455" cy="2197735"/>
        </a:xfrm>
        <a:prstGeom prst="rect">
          <a:avLst/>
        </a:prstGeom>
      </dsp:spPr>
      <dsp:style>
        <a:lnRef idx="2">
          <a:schemeClr val="accent3">
            <a:tint val="40000"/>
            <a:alpha val="90000"/>
            <a:hueOff val="60000"/>
            <a:satOff val="-15293"/>
            <a:lumOff val="784"/>
            <a:alpha val="90196"/>
          </a:schemeClr>
        </a:lnRef>
        <a:fillRef idx="1">
          <a:schemeClr val="accent3">
            <a:tint val="40000"/>
            <a:alpha val="90000"/>
            <a:hueOff val="60000"/>
            <a:satOff val="-15293"/>
            <a:lumOff val="784"/>
            <a:alpha val="90196"/>
          </a:schemeClr>
        </a:fillRef>
        <a:effectRef idx="0">
          <a:scrgbClr r="0" g="0" b="0"/>
        </a:effectRef>
        <a:fontRef idx="minor"/>
      </dsp:style>
      <dsp:txBody>
        <a:bodyPr lIns="106680" tIns="106680" rIns="142240" bIns="160020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dirty="0" smtClean="0">
              <a:solidFill>
                <a:schemeClr val="dk1"/>
              </a:solidFill>
            </a:rPr>
            <a:t>Посмотреть в интернете</a:t>
          </a:r>
          <a:endParaRPr lang="ru-RU" sz="2000" dirty="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dirty="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dirty="0" smtClean="0">
              <a:solidFill>
                <a:schemeClr val="dk1"/>
              </a:solidFill>
            </a:rPr>
            <a:t>Спросить у взрослых</a:t>
          </a:r>
          <a:endParaRPr lang="ru-RU" sz="2000" dirty="0">
            <a:solidFill>
              <a:schemeClr val="dk1"/>
            </a:solidFill>
          </a:endParaRPr>
        </a:p>
      </dsp:txBody>
      <dsp:txXfrm>
        <a:off x="6177557" y="2208630"/>
        <a:ext cx="2709455" cy="2197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2.xml"/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1859" y="2447960"/>
            <a:ext cx="5657814" cy="182880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появились</a:t>
            </a:r>
            <a:br>
              <a:rPr lang="ru-RU" sz="48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Телефоны?</a:t>
            </a:r>
            <a:endParaRPr lang="ru-RU" sz="4800" dirty="0"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0960" y="4394405"/>
            <a:ext cx="2796280" cy="1049867"/>
          </a:xfrm>
        </p:spPr>
        <p:txBody>
          <a:bodyPr>
            <a:normAutofit fontScale="90000" lnSpcReduction="10000"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Средняя группа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Подготовила: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Быкова Елена Викторовна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539" y="2002860"/>
            <a:ext cx="3737283" cy="36569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231" y="204395"/>
            <a:ext cx="6788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315" y="2667896"/>
            <a:ext cx="81005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Помощь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подборе и изготовлении материалов по теме (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иллюстрации,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интересные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факты);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Оформление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информационного стенда по теме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«История возникновения телефона»;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915" y="0"/>
            <a:ext cx="10090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endParaRPr lang="ru-RU" sz="48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</a:t>
            </a:r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активности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87756" y="2623769"/>
          <a:ext cx="8128000" cy="292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игры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книги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рисования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Литературный</a:t>
                      </a:r>
                      <a:endParaRPr lang="ru-RU" sz="2000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Предложить детям поиграть в дидактическую игру «Собери картинку»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Предложить детям рассмотреть картинки с изображением разных телефонов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Предложить детям нарисовать телефон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Предложить детям посмотреть мультфильм К. Чуковский «Телефон»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518" y="118334"/>
            <a:ext cx="11697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этап. </a:t>
            </a:r>
            <a:endParaRPr lang="ru-RU" sz="48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</a:t>
            </a:r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презентации </a:t>
            </a:r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7888" y="2280621"/>
            <a:ext cx="6465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проекта</a:t>
            </a:r>
            <a:endParaRPr lang="ru-RU" sz="2000" u="sng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Создание энциклопедии «Первые телефоны»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u="sng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презентации</a:t>
            </a:r>
            <a:endParaRPr lang="ru-RU" sz="2000" u="sng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Презентация энциклопедии в других группах;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Рассказ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проделанной работе;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8334"/>
            <a:ext cx="10865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знаний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о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 появления первого телефона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57630" y="2426658"/>
          <a:ext cx="5115316" cy="371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369" y="322729"/>
            <a:ext cx="10875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7746" y="172123"/>
            <a:ext cx="748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Типология проекта 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3952" y="2237591"/>
            <a:ext cx="57230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доминирующему методу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:познавательный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характеру участия: детско – взрослый 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количеству участников :групповой.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продолжительности :краткосрочный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6675" y="225911"/>
            <a:ext cx="1106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Ведущая образовательная область и область интеграции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5012" y="2743199"/>
            <a:ext cx="8089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Ведущая образовательная деятельность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Познавательное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коммуникативное; 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интеграции: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Речевое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развитие;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Познавательное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развитие;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Художественно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эстетическое.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1229" y="258184"/>
            <a:ext cx="7799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 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527" y="2130014"/>
            <a:ext cx="7250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Выяснить, как появились первые телефоны посредством создания энциклопедии «Первые телефоны»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Познакомиться с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историей создания телефона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Исследовать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изменился телефон 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Сравнить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выявить различия между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современным и первым телефоном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энциклопедию «Первые телефоны»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0627" y="225910"/>
            <a:ext cx="7799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hlinkClick r:id="rId1" action="ppaction://hlinksldjump"/>
          </p:cNvPr>
          <p:cNvSpPr/>
          <p:nvPr/>
        </p:nvSpPr>
        <p:spPr>
          <a:xfrm>
            <a:off x="494851" y="1559858"/>
            <a:ext cx="3367144" cy="16566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532" y="2572792"/>
            <a:ext cx="3511600" cy="1798476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132" y="4209748"/>
            <a:ext cx="3511600" cy="179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171" y="2034254"/>
            <a:ext cx="281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3261" y="3216536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этап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8348" y="4668982"/>
            <a:ext cx="234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619" y="139849"/>
            <a:ext cx="897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 этап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770" y="935916"/>
            <a:ext cx="11564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предметно пространственной </a:t>
            </a:r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525" y="2882093"/>
            <a:ext cx="13016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Развивающая </a:t>
            </a:r>
            <a:r>
              <a:rPr lang="ru-RU" sz="2000" b="1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среда: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 пространственная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Видеофильм «Первый телефон»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«История создания телефона»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изображением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телефонов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разных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 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Заготовки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создания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энциклопедии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мультфильма К. Чуковский «Телефон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«Собери картинку»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7591" y="150606"/>
            <a:ext cx="7498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этап.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трех вопросов.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687755" y="1203761"/>
          <a:ext cx="8887012" cy="556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126" y="118334"/>
            <a:ext cx="10693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проблемной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1073" y="2205318"/>
            <a:ext cx="7261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детям в гости приходит Незнайка, и говорит, что нашел какую-то старую вещь, но не знает что это. Показывает детям, оказывается, что это старый телефон. 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вместе с воспитателем рассматривают телефон. И Незнайка задает детям вопрос, а откуда и как появились телефоны? Дети начинают задаваться вопросом «Как появился телефон?»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предлагает детям и Незнайке выяснить Как появился первый телефон.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pixy.org/src/138/1388832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571" y="3993235"/>
            <a:ext cx="2377440" cy="221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372" y="204396"/>
            <a:ext cx="1039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этап. Работа с детьми.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02909" y="1268305"/>
          <a:ext cx="8127999" cy="502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организации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мероприятия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мероприятия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НОД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окружающему миру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«История создания телефона»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Познакомиться с историей создания телефона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Исследовательская мастерская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Река времени</a:t>
                      </a:r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Исследовать как изменились телефоны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Исследовательская мастерская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«Такие разные телефоны»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Сравнить и выявить различия между современным и первым телефоном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Творческая мастерская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«Первые телефоны»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Создать энциклопедию «Первые телефоны»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ланец">
  <a:themeElements>
    <a:clrScheme name="Другая 3">
      <a:dk1>
        <a:srgbClr val="FF7C80"/>
      </a:dk1>
      <a:lt1>
        <a:sysClr val="window" lastClr="FFFFFF"/>
      </a:lt1>
      <a:dk2>
        <a:srgbClr val="CA9C82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0</TotalTime>
  <Words>2927</Words>
  <Application>WPS Presentation</Application>
  <PresentationFormat>Широкоэкранный</PresentationFormat>
  <Paragraphs>147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Trebuchet MS</vt:lpstr>
      <vt:lpstr>Wingdings 2</vt:lpstr>
      <vt:lpstr>Calisto MT</vt:lpstr>
      <vt:lpstr>Segoe Print</vt:lpstr>
      <vt:lpstr>Microsoft YaHei</vt:lpstr>
      <vt:lpstr>Arial Unicode MS</vt:lpstr>
      <vt:lpstr>Calibri</vt:lpstr>
      <vt:lpstr>Сланец</vt:lpstr>
      <vt:lpstr>Как появились Телефоны?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Телефоны</dc:title>
  <dc:creator>User</dc:creator>
  <cp:lastModifiedBy>User</cp:lastModifiedBy>
  <cp:revision>29</cp:revision>
  <dcterms:created xsi:type="dcterms:W3CDTF">2024-03-17T15:25:00Z</dcterms:created>
  <dcterms:modified xsi:type="dcterms:W3CDTF">2025-04-14T19:27:59Z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A884CD6B87384A9E8C66FEBFDC66742C_12</vt:lpwstr>
  </property>
  <property fmtid="{D5CDD505-2E9C-101B-9397-08002B2CF9AE}" pid="3" name="KSOProductBuildVer">
    <vt:lpwstr>1049-12.2.0.20782</vt:lpwstr>
  </property>
</Properties>
</file>